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945" autoAdjust="0"/>
  </p:normalViewPr>
  <p:slideViewPr>
    <p:cSldViewPr snapToGrid="0" showGuides="1">
      <p:cViewPr varScale="1">
        <p:scale>
          <a:sx n="45" d="100"/>
          <a:sy n="45" d="100"/>
        </p:scale>
        <p:origin x="799" y="27"/>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hidden="1">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hidden="1">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hidden="1">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hidden="1">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and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hidden="1">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hidden="1">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720167"/>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2.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6505</TotalTime>
  <Words>4870</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273</cp:revision>
  <cp:lastPrinted>2014-12-16T10:33:11Z</cp:lastPrinted>
  <dcterms:created xsi:type="dcterms:W3CDTF">2024-03-11T16:29:46Z</dcterms:created>
  <dcterms:modified xsi:type="dcterms:W3CDTF">2024-07-31T02:11:29Z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